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00066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/>
    <p:restoredTop sz="94694"/>
  </p:normalViewPr>
  <p:slideViewPr>
    <p:cSldViewPr snapToGrid="0">
      <p:cViewPr>
        <p:scale>
          <a:sx n="91" d="100"/>
          <a:sy n="91" d="100"/>
        </p:scale>
        <p:origin x="26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472842"/>
            <a:ext cx="13500497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4726842"/>
            <a:ext cx="13500497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126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286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479142"/>
            <a:ext cx="3881393" cy="76266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479142"/>
            <a:ext cx="11419171" cy="76266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446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798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243636"/>
            <a:ext cx="15525572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6022609"/>
            <a:ext cx="15525572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82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816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395710"/>
            <a:ext cx="7650282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395710"/>
            <a:ext cx="7650282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327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479143"/>
            <a:ext cx="15525572" cy="1739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206137"/>
            <a:ext cx="7615123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287331"/>
            <a:ext cx="7615123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206137"/>
            <a:ext cx="76526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287331"/>
            <a:ext cx="7652626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994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345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85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599969"/>
            <a:ext cx="5805682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295767"/>
            <a:ext cx="911283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699862"/>
            <a:ext cx="5805682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06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599969"/>
            <a:ext cx="5805682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295767"/>
            <a:ext cx="911283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699862"/>
            <a:ext cx="5805682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888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479143"/>
            <a:ext cx="15525572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395710"/>
            <a:ext cx="15525572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8341239"/>
            <a:ext cx="4050149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2EFE0C-FFF9-3D49-A50E-6776496017BF}" type="datetimeFigureOut">
              <a:rPr lang="en-CN" smtClean="0"/>
              <a:t>2024/5/27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8341239"/>
            <a:ext cx="6075224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8341239"/>
            <a:ext cx="4050149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C095B8-D894-4742-8231-A0AF6961C1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766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5B41489-84C4-C0CE-8C9E-78B51ED8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331" y="1070771"/>
            <a:ext cx="4807178" cy="393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3B669F-7515-B82F-F9B7-87688AAE479B}"/>
              </a:ext>
            </a:extLst>
          </p:cNvPr>
          <p:cNvSpPr txBox="1"/>
          <p:nvPr/>
        </p:nvSpPr>
        <p:spPr>
          <a:xfrm>
            <a:off x="4286644" y="15413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鼠标悬浮在边上</a:t>
            </a:r>
            <a:r>
              <a:rPr lang="zh-CN" altLang="en-US" dirty="0"/>
              <a:t>，</a:t>
            </a:r>
            <a:r>
              <a:rPr lang="en-CN" dirty="0"/>
              <a:t>展示关系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B75C3CB-DC8B-CAC4-3F52-1CD9D8FD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509" y="1087571"/>
            <a:ext cx="7772400" cy="3412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9F9FD-580D-0B1C-9CAF-E0D60668A410}"/>
              </a:ext>
            </a:extLst>
          </p:cNvPr>
          <p:cNvSpPr txBox="1"/>
          <p:nvPr/>
        </p:nvSpPr>
        <p:spPr>
          <a:xfrm>
            <a:off x="7096322" y="236491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鼠标悬浮在节点上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右侧展示对应节点信息</a:t>
            </a:r>
            <a:endParaRPr lang="en-CN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B88829E-8289-4D64-6DE8-50628A00D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493" y="4158116"/>
            <a:ext cx="7772400" cy="3807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5E10BB-A572-7E0A-042A-FA98544ADD66}"/>
              </a:ext>
            </a:extLst>
          </p:cNvPr>
          <p:cNvSpPr txBox="1"/>
          <p:nvPr/>
        </p:nvSpPr>
        <p:spPr>
          <a:xfrm>
            <a:off x="7432133" y="4558716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点击Origin</a:t>
            </a:r>
            <a:r>
              <a:rPr lang="zh-CN" altLang="en-US" dirty="0"/>
              <a:t>按钮切换主节点</a:t>
            </a:r>
            <a:endParaRPr lang="en-C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EDF393-CF9C-C0E8-04B7-02549F838681}"/>
              </a:ext>
            </a:extLst>
          </p:cNvPr>
          <p:cNvCxnSpPr/>
          <p:nvPr/>
        </p:nvCxnSpPr>
        <p:spPr>
          <a:xfrm>
            <a:off x="8859767" y="4954017"/>
            <a:ext cx="1246495" cy="307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C1B32A-D3E9-E5D2-4CE3-E99B95EEEAF1}"/>
              </a:ext>
            </a:extLst>
          </p:cNvPr>
          <p:cNvSpPr txBox="1"/>
          <p:nvPr/>
        </p:nvSpPr>
        <p:spPr>
          <a:xfrm>
            <a:off x="7432131" y="67170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主节点已切换</a:t>
            </a:r>
          </a:p>
        </p:txBody>
      </p:sp>
    </p:spTree>
    <p:extLst>
      <p:ext uri="{BB962C8B-B14F-4D97-AF65-F5344CB8AC3E}">
        <p14:creationId xmlns:p14="http://schemas.microsoft.com/office/powerpoint/2010/main" val="128638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F27BF4-B5FC-FBE0-930D-9F887374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25" y="1070769"/>
            <a:ext cx="7772400" cy="3836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4BC847-339C-BE39-E912-0EF4F77FCADC}"/>
              </a:ext>
            </a:extLst>
          </p:cNvPr>
          <p:cNvSpPr txBox="1"/>
          <p:nvPr/>
        </p:nvSpPr>
        <p:spPr>
          <a:xfrm>
            <a:off x="12216442" y="36829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图表展示设置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654CE-BCB2-014C-61D5-9750871610BE}"/>
              </a:ext>
            </a:extLst>
          </p:cNvPr>
          <p:cNvSpPr txBox="1"/>
          <p:nvPr/>
        </p:nvSpPr>
        <p:spPr>
          <a:xfrm>
            <a:off x="10839642" y="138607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度人脉</a:t>
            </a:r>
            <a:endParaRPr lang="en-CN" dirty="0"/>
          </a:p>
        </p:txBody>
      </p:sp>
      <p:pic>
        <p:nvPicPr>
          <p:cNvPr id="7" name="Picture 6" descr="A diagram of different languages&#10;&#10;Description automatically generated with medium confidence">
            <a:extLst>
              <a:ext uri="{FF2B5EF4-FFF2-40B4-BE49-F238E27FC236}">
                <a16:creationId xmlns:a16="http://schemas.microsoft.com/office/drawing/2014/main" id="{4BC55A2B-4612-F110-7104-CA9665AE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31" y="1070769"/>
            <a:ext cx="4588994" cy="3760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505C4-5011-8713-7419-7D18F8164E81}"/>
              </a:ext>
            </a:extLst>
          </p:cNvPr>
          <p:cNvSpPr txBox="1"/>
          <p:nvPr/>
        </p:nvSpPr>
        <p:spPr>
          <a:xfrm>
            <a:off x="6413557" y="149218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度人脉</a:t>
            </a:r>
            <a:endParaRPr lang="en-CN" dirty="0"/>
          </a:p>
        </p:txBody>
      </p:sp>
      <p:pic>
        <p:nvPicPr>
          <p:cNvPr id="13" name="Picture 12" descr="A diagram of a circle with many points&#10;&#10;Description automatically generated with medium confidence">
            <a:extLst>
              <a:ext uri="{FF2B5EF4-FFF2-40B4-BE49-F238E27FC236}">
                <a16:creationId xmlns:a16="http://schemas.microsoft.com/office/drawing/2014/main" id="{952BE0C7-51D8-0C1C-997F-7EABF7A1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433" y="4831113"/>
            <a:ext cx="4182142" cy="3216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823E0-6515-58B9-3D71-8A2AF7D5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884" y="4831113"/>
            <a:ext cx="4155728" cy="32161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5FD8F0-E17A-A88A-3272-287C03007368}"/>
              </a:ext>
            </a:extLst>
          </p:cNvPr>
          <p:cNvSpPr txBox="1"/>
          <p:nvPr/>
        </p:nvSpPr>
        <p:spPr>
          <a:xfrm>
            <a:off x="5749946" y="4923781"/>
            <a:ext cx="136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改变Pattern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47044-6B00-4369-BB43-0A3A75630EA8}"/>
              </a:ext>
            </a:extLst>
          </p:cNvPr>
          <p:cNvSpPr txBox="1"/>
          <p:nvPr/>
        </p:nvSpPr>
        <p:spPr>
          <a:xfrm>
            <a:off x="9820269" y="5037497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展示头像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004E658-D16E-416F-A526-0D111FBDF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5689" y="4923781"/>
            <a:ext cx="3802987" cy="3123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71A4A5-6FC5-C8C8-2C36-DFA2087E3D3A}"/>
              </a:ext>
            </a:extLst>
          </p:cNvPr>
          <p:cNvSpPr txBox="1"/>
          <p:nvPr/>
        </p:nvSpPr>
        <p:spPr>
          <a:xfrm>
            <a:off x="13309396" y="51084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切换为力导向图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65F7B4-0D90-701B-211F-8C3956E27E19}"/>
              </a:ext>
            </a:extLst>
          </p:cNvPr>
          <p:cNvSpPr txBox="1"/>
          <p:nvPr/>
        </p:nvSpPr>
        <p:spPr>
          <a:xfrm>
            <a:off x="6903870" y="4130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环形图</a:t>
            </a:r>
          </a:p>
        </p:txBody>
      </p:sp>
    </p:spTree>
    <p:extLst>
      <p:ext uri="{BB962C8B-B14F-4D97-AF65-F5344CB8AC3E}">
        <p14:creationId xmlns:p14="http://schemas.microsoft.com/office/powerpoint/2010/main" val="293441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6812D5-6DC9-D1FC-BBCE-EB9AF8E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331" y="1"/>
            <a:ext cx="6686226" cy="4891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450AA-B06F-0D25-745D-057110DB0418}"/>
              </a:ext>
            </a:extLst>
          </p:cNvPr>
          <p:cNvSpPr txBox="1"/>
          <p:nvPr/>
        </p:nvSpPr>
        <p:spPr>
          <a:xfrm>
            <a:off x="2904332" y="0"/>
            <a:ext cx="27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按照</a:t>
            </a:r>
            <a:r>
              <a:rPr lang="zh-CN" altLang="en-US" dirty="0"/>
              <a:t> </a:t>
            </a:r>
            <a:r>
              <a:rPr lang="en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降序</a:t>
            </a:r>
            <a:endParaRPr lang="en-C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6C2AC8-5F12-926F-A4FD-4370BF3EB110}"/>
              </a:ext>
            </a:extLst>
          </p:cNvPr>
          <p:cNvCxnSpPr/>
          <p:nvPr/>
        </p:nvCxnSpPr>
        <p:spPr>
          <a:xfrm flipH="1">
            <a:off x="3781409" y="369332"/>
            <a:ext cx="214604" cy="115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5E1C0-CACC-10DD-747B-EA71F194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75" y="1390430"/>
            <a:ext cx="5114255" cy="37403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B7B3AD-821E-D8D2-0B9D-83B8EE9CB4C9}"/>
              </a:ext>
            </a:extLst>
          </p:cNvPr>
          <p:cNvSpPr txBox="1"/>
          <p:nvPr/>
        </p:nvSpPr>
        <p:spPr>
          <a:xfrm>
            <a:off x="10541880" y="287605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过滤选项</a:t>
            </a:r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zh-CN" altLang="en-US" dirty="0"/>
              <a:t>得到两个匹配结果</a:t>
            </a:r>
            <a:endParaRPr lang="en-CN" dirty="0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1589F026-4F03-F46B-23B0-52F9B21F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557" y="0"/>
            <a:ext cx="5505774" cy="1729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BA81A-7E17-5A9F-591D-2F0EB33977AD}"/>
              </a:ext>
            </a:extLst>
          </p:cNvPr>
          <p:cNvSpPr txBox="1"/>
          <p:nvPr/>
        </p:nvSpPr>
        <p:spPr>
          <a:xfrm>
            <a:off x="5535114" y="1519598"/>
            <a:ext cx="345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点击Show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得到详细展示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2E647-A9F6-4FD7-ECA3-86F639538EE0}"/>
              </a:ext>
            </a:extLst>
          </p:cNvPr>
          <p:cNvSpPr txBox="1"/>
          <p:nvPr/>
        </p:nvSpPr>
        <p:spPr>
          <a:xfrm>
            <a:off x="3781409" y="39624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点击名字跳转到主页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E1FCC-A6FE-88E2-D587-322A6AFFD42A}"/>
              </a:ext>
            </a:extLst>
          </p:cNvPr>
          <p:cNvCxnSpPr/>
          <p:nvPr/>
        </p:nvCxnSpPr>
        <p:spPr>
          <a:xfrm flipH="1">
            <a:off x="3488531" y="4147066"/>
            <a:ext cx="292878" cy="94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51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8B1B82E-633D-259D-613E-B2BAE9622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48162"/>
          <a:stretch/>
        </p:blipFill>
        <p:spPr>
          <a:xfrm>
            <a:off x="2904332" y="0"/>
            <a:ext cx="6337300" cy="302083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C60A0C-5F07-305D-DD49-723AE14E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31" y="3111501"/>
            <a:ext cx="6229488" cy="510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DACAA-563B-AEA7-A7D5-863673B4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819" y="1105296"/>
            <a:ext cx="5721350" cy="383106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C494067-CB08-B274-562C-A3CBEE257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632" y="5555367"/>
            <a:ext cx="5757576" cy="2428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E49C8-643F-77AA-ED53-DBED59A8F3E4}"/>
              </a:ext>
            </a:extLst>
          </p:cNvPr>
          <p:cNvSpPr txBox="1"/>
          <p:nvPr/>
        </p:nvSpPr>
        <p:spPr>
          <a:xfrm>
            <a:off x="8348989" y="183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按照学校搜索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C9D35-8778-6B1F-717F-870B70DE24C3}"/>
              </a:ext>
            </a:extLst>
          </p:cNvPr>
          <p:cNvSpPr txBox="1"/>
          <p:nvPr/>
        </p:nvSpPr>
        <p:spPr>
          <a:xfrm>
            <a:off x="12905250" y="99651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按照标签搜索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7B250-CE20-9AE2-A87D-148C580A3DEB}"/>
              </a:ext>
            </a:extLst>
          </p:cNvPr>
          <p:cNvSpPr txBox="1"/>
          <p:nvPr/>
        </p:nvSpPr>
        <p:spPr>
          <a:xfrm>
            <a:off x="11335590" y="501879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按照姓名搜索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82CFD-85EC-7296-F6DE-F0C133044E53}"/>
              </a:ext>
            </a:extLst>
          </p:cNvPr>
          <p:cNvSpPr txBox="1"/>
          <p:nvPr/>
        </p:nvSpPr>
        <p:spPr>
          <a:xfrm>
            <a:off x="6019076" y="274216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点击展开成列表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861AF-208B-3E22-817B-6252CDFF88F9}"/>
              </a:ext>
            </a:extLst>
          </p:cNvPr>
          <p:cNvSpPr txBox="1"/>
          <p:nvPr/>
        </p:nvSpPr>
        <p:spPr>
          <a:xfrm>
            <a:off x="10891897" y="1928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支持多种搜索方式</a:t>
            </a:r>
          </a:p>
        </p:txBody>
      </p:sp>
    </p:spTree>
    <p:extLst>
      <p:ext uri="{BB962C8B-B14F-4D97-AF65-F5344CB8AC3E}">
        <p14:creationId xmlns:p14="http://schemas.microsoft.com/office/powerpoint/2010/main" val="3661806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15740A-8F48-D081-AD12-59B6E0E5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6" y="135849"/>
            <a:ext cx="7772400" cy="4997261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1F41EA69-1D6B-3AE7-CC51-EB32919A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6" y="5133110"/>
            <a:ext cx="7772400" cy="2431791"/>
          </a:xfrm>
          <a:prstGeom prst="rect">
            <a:avLst/>
          </a:prstGeom>
        </p:spPr>
      </p:pic>
      <p:pic>
        <p:nvPicPr>
          <p:cNvPr id="11" name="Picture 10" descr="A screenshot of a chat&#10;&#10;Description automatically generated">
            <a:extLst>
              <a:ext uri="{FF2B5EF4-FFF2-40B4-BE49-F238E27FC236}">
                <a16:creationId xmlns:a16="http://schemas.microsoft.com/office/drawing/2014/main" id="{9DCD2088-44FD-F82D-DBAB-C69D857B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526" y="0"/>
            <a:ext cx="8358758" cy="4791752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801A370B-D86B-FE23-3760-6DD799AAB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26" y="4927601"/>
            <a:ext cx="7772400" cy="41175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D0487-6656-B289-B4C1-203E786557D0}"/>
              </a:ext>
            </a:extLst>
          </p:cNvPr>
          <p:cNvSpPr txBox="1"/>
          <p:nvPr/>
        </p:nvSpPr>
        <p:spPr>
          <a:xfrm>
            <a:off x="5634681" y="2891481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询问Advisor信息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DE840-559D-BB60-E4A6-2F63C40D3031}"/>
              </a:ext>
            </a:extLst>
          </p:cNvPr>
          <p:cNvSpPr txBox="1"/>
          <p:nvPr/>
        </p:nvSpPr>
        <p:spPr>
          <a:xfrm>
            <a:off x="13719150" y="244981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查找某个领域内的Advisor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713DF-D9E7-1434-5B58-172FF0B9FA1D}"/>
              </a:ext>
            </a:extLst>
          </p:cNvPr>
          <p:cNvSpPr txBox="1"/>
          <p:nvPr/>
        </p:nvSpPr>
        <p:spPr>
          <a:xfrm>
            <a:off x="13512362" y="680172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根据自己的需求</a:t>
            </a:r>
            <a:r>
              <a:rPr lang="zh-CN" altLang="en-US" dirty="0"/>
              <a:t>，推荐联系人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C0B20-805A-B536-98A8-B284E72E2078}"/>
              </a:ext>
            </a:extLst>
          </p:cNvPr>
          <p:cNvSpPr txBox="1"/>
          <p:nvPr/>
        </p:nvSpPr>
        <p:spPr>
          <a:xfrm>
            <a:off x="2753745" y="7906259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询问两个Advisor之间的联系</a:t>
            </a:r>
          </a:p>
        </p:txBody>
      </p:sp>
    </p:spTree>
    <p:extLst>
      <p:ext uri="{BB962C8B-B14F-4D97-AF65-F5344CB8AC3E}">
        <p14:creationId xmlns:p14="http://schemas.microsoft.com/office/powerpoint/2010/main" val="289558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9B4A6B-2E6D-A533-2F68-4100105B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72" y="848139"/>
            <a:ext cx="4225201" cy="543697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2F7A7C-2FC4-7582-3DF6-80D456E71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"/>
          <a:stretch/>
        </p:blipFill>
        <p:spPr>
          <a:xfrm>
            <a:off x="6745358" y="848140"/>
            <a:ext cx="4766099" cy="42539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660D52F-172B-8FAA-8EA9-29AC6BA4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536" y="1069843"/>
            <a:ext cx="4357607" cy="554173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72C5075-094A-C493-641C-DE2855C82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088" y="3379284"/>
            <a:ext cx="3524354" cy="1208350"/>
          </a:xfrm>
          <a:prstGeom prst="rect">
            <a:avLst/>
          </a:prstGeom>
        </p:spPr>
      </p:pic>
      <p:pic>
        <p:nvPicPr>
          <p:cNvPr id="17" name="Picture 16" descr="A screenshot of a form&#10;&#10;Description automatically generated">
            <a:extLst>
              <a:ext uri="{FF2B5EF4-FFF2-40B4-BE49-F238E27FC236}">
                <a16:creationId xmlns:a16="http://schemas.microsoft.com/office/drawing/2014/main" id="{47FDFE5E-7793-AC63-FEEB-3852F6776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526" y="4644225"/>
            <a:ext cx="3165477" cy="31017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23CA6D-32B4-F5E5-2F61-2B66144DF278}"/>
              </a:ext>
            </a:extLst>
          </p:cNvPr>
          <p:cNvSpPr/>
          <p:nvPr/>
        </p:nvSpPr>
        <p:spPr>
          <a:xfrm>
            <a:off x="7900087" y="3379284"/>
            <a:ext cx="3611370" cy="45587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1A657AC-5ED7-66B1-359D-59EA89023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4028" y="3386560"/>
            <a:ext cx="2841193" cy="20541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121CDA-006C-41F6-BCEE-6CF930E05561}"/>
              </a:ext>
            </a:extLst>
          </p:cNvPr>
          <p:cNvSpPr/>
          <p:nvPr/>
        </p:nvSpPr>
        <p:spPr>
          <a:xfrm>
            <a:off x="13238749" y="3370926"/>
            <a:ext cx="2776472" cy="2054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48E14-651B-B5A9-3EE1-4A65E64F6918}"/>
              </a:ext>
            </a:extLst>
          </p:cNvPr>
          <p:cNvSpPr txBox="1"/>
          <p:nvPr/>
        </p:nvSpPr>
        <p:spPr>
          <a:xfrm>
            <a:off x="12747676" y="715617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/>
              <a:t>数据上传页面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8C1680-0867-DC8F-1C9D-3B4B08AB9DBF}"/>
              </a:ext>
            </a:extLst>
          </p:cNvPr>
          <p:cNvCxnSpPr/>
          <p:nvPr/>
        </p:nvCxnSpPr>
        <p:spPr>
          <a:xfrm>
            <a:off x="7443537" y="3684104"/>
            <a:ext cx="354886" cy="559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472571E5-A8C0-D4FC-4EC9-AF7C1ED4D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4671" y="6285113"/>
            <a:ext cx="3931203" cy="19269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246A44-414B-ABDE-45B5-734CF7DFABAD}"/>
              </a:ext>
            </a:extLst>
          </p:cNvPr>
          <p:cNvSpPr txBox="1"/>
          <p:nvPr/>
        </p:nvSpPr>
        <p:spPr>
          <a:xfrm>
            <a:off x="5222196" y="91595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提交按钮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429FAA-3510-FE67-7797-4899E62D97B2}"/>
              </a:ext>
            </a:extLst>
          </p:cNvPr>
          <p:cNvSpPr txBox="1"/>
          <p:nvPr/>
        </p:nvSpPr>
        <p:spPr>
          <a:xfrm>
            <a:off x="9948672" y="576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切换栏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48B0B2-BFC7-5651-DD8D-AB2DFD7CE578}"/>
              </a:ext>
            </a:extLst>
          </p:cNvPr>
          <p:cNvSpPr txBox="1"/>
          <p:nvPr/>
        </p:nvSpPr>
        <p:spPr>
          <a:xfrm>
            <a:off x="7900087" y="2395728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输入名字搜索Advisor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2678F3-B42C-306C-06E5-4D2E6D23EF0B}"/>
              </a:ext>
            </a:extLst>
          </p:cNvPr>
          <p:cNvSpPr txBox="1"/>
          <p:nvPr/>
        </p:nvSpPr>
        <p:spPr>
          <a:xfrm>
            <a:off x="13165670" y="584474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展示已存在的关系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68F67D-6F7D-6ED5-B968-D9547B345DAB}"/>
              </a:ext>
            </a:extLst>
          </p:cNvPr>
          <p:cNvSpPr txBox="1"/>
          <p:nvPr/>
        </p:nvSpPr>
        <p:spPr>
          <a:xfrm>
            <a:off x="11586262" y="4130123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展示已存在的合作论文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B94CE9-C251-DB5C-2D8C-F2AA2B3FA184}"/>
              </a:ext>
            </a:extLst>
          </p:cNvPr>
          <p:cNvSpPr txBox="1"/>
          <p:nvPr/>
        </p:nvSpPr>
        <p:spPr>
          <a:xfrm>
            <a:off x="5334018" y="588091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点击添加按钮出现弹窗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3B8F3-D54F-A898-34B0-5A66B054891B}"/>
              </a:ext>
            </a:extLst>
          </p:cNvPr>
          <p:cNvSpPr txBox="1"/>
          <p:nvPr/>
        </p:nvSpPr>
        <p:spPr>
          <a:xfrm>
            <a:off x="6245874" y="75184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格式检查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23351D-4898-5DAE-1DA8-A2AF17074968}"/>
              </a:ext>
            </a:extLst>
          </p:cNvPr>
          <p:cNvCxnSpPr/>
          <p:nvPr/>
        </p:nvCxnSpPr>
        <p:spPr>
          <a:xfrm flipH="1">
            <a:off x="3657600" y="7745968"/>
            <a:ext cx="2467407" cy="19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D47B-6BC5-FFC5-128E-C7A7AB4B08BF}"/>
              </a:ext>
            </a:extLst>
          </p:cNvPr>
          <p:cNvCxnSpPr>
            <a:cxnSpLocks/>
          </p:cNvCxnSpPr>
          <p:nvPr/>
        </p:nvCxnSpPr>
        <p:spPr>
          <a:xfrm flipV="1">
            <a:off x="12383916" y="4838721"/>
            <a:ext cx="715307" cy="260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3E34ED1-8F47-7F4A-4569-7393760D4C7F}"/>
              </a:ext>
            </a:extLst>
          </p:cNvPr>
          <p:cNvSpPr txBox="1"/>
          <p:nvPr/>
        </p:nvSpPr>
        <p:spPr>
          <a:xfrm>
            <a:off x="9106491" y="342203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添加合作论文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F614C3-F21B-43FA-9EB6-5E54D45245C6}"/>
              </a:ext>
            </a:extLst>
          </p:cNvPr>
          <p:cNvSpPr txBox="1"/>
          <p:nvPr/>
        </p:nvSpPr>
        <p:spPr>
          <a:xfrm>
            <a:off x="13517117" y="515252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添加新的关系</a:t>
            </a:r>
          </a:p>
        </p:txBody>
      </p:sp>
    </p:spTree>
    <p:extLst>
      <p:ext uri="{BB962C8B-B14F-4D97-AF65-F5344CB8AC3E}">
        <p14:creationId xmlns:p14="http://schemas.microsoft.com/office/powerpoint/2010/main" val="314043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76</Words>
  <Application>Microsoft Macintosh PowerPoint</Application>
  <PresentationFormat>Custom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奔皓 黄</dc:creator>
  <cp:lastModifiedBy>奔皓 黄</cp:lastModifiedBy>
  <cp:revision>20</cp:revision>
  <dcterms:created xsi:type="dcterms:W3CDTF">2024-05-14T13:47:04Z</dcterms:created>
  <dcterms:modified xsi:type="dcterms:W3CDTF">2024-05-27T11:38:39Z</dcterms:modified>
</cp:coreProperties>
</file>